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4156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591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4813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3517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7560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932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4835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852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5321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504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4685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62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074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927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4022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6713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656B1-0129-49F6-BB0E-F1FE9B328FFC}" type="datetimeFigureOut">
              <a:rPr lang="en-AU" smtClean="0"/>
              <a:t>21/06/2022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A679D-F6C3-432B-A9A6-1BDCBE5365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6048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7244538-290E-40DA-A93A-14BB3E6CF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0825" y="679622"/>
            <a:ext cx="5951914" cy="3446373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AU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and Artificial Intelligence</a:t>
            </a:r>
            <a:br>
              <a:rPr lang="en-AU" sz="4800" dirty="0"/>
            </a:br>
            <a:endParaRPr lang="en-AU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7204" y="4193958"/>
            <a:ext cx="5935535" cy="2058765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AU" dirty="0"/>
              <a:t>Influences on the way we work</a:t>
            </a:r>
          </a:p>
          <a:p>
            <a:pPr algn="r"/>
            <a:endParaRPr lang="en-AU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1DF3B3-9DBC-445D-AE4E-A62E5A9B8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96638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8846EC60-9D79-E050-2F67-AE51EF4A08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rcRect l="26331" r="26333" b="2"/>
          <a:stretch/>
        </p:blipFill>
        <p:spPr>
          <a:xfrm>
            <a:off x="-4" y="10"/>
            <a:ext cx="4654291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1F80E8-0CAC-410E-B59A-29FDDC357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68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633" y="-1007766"/>
            <a:ext cx="3932237" cy="2362200"/>
          </a:xfrm>
        </p:spPr>
        <p:txBody>
          <a:bodyPr/>
          <a:lstStyle/>
          <a:p>
            <a:r>
              <a:rPr lang="en-AU"/>
              <a:t>Do Now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you had worked in a job that relied on your skills and knowledge, how would you feel about new technologies that would make it easy to replace you?</a:t>
            </a:r>
          </a:p>
          <a:p>
            <a:pPr marL="0" indent="0">
              <a:buNone/>
            </a:pPr>
            <a:endParaRPr lang="en-AU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AU">
                <a:solidFill>
                  <a:schemeClr val="tx1"/>
                </a:solidFill>
              </a:rPr>
              <a:t> Why?</a:t>
            </a: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41" y="1761620"/>
            <a:ext cx="3673819" cy="35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322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9801" y="3354515"/>
            <a:ext cx="5157787" cy="823912"/>
          </a:xfrm>
        </p:spPr>
        <p:txBody>
          <a:bodyPr/>
          <a:lstStyle/>
          <a:p>
            <a:r>
              <a:rPr lang="en-AU" b="1" dirty="0">
                <a:solidFill>
                  <a:srgbClr val="FF0000"/>
                </a:solidFill>
                <a:highlight>
                  <a:srgbClr val="FFFF00"/>
                </a:highlight>
              </a:rPr>
              <a:t>Learning Intention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4460875"/>
            <a:ext cx="5157787" cy="1516063"/>
          </a:xfrm>
        </p:spPr>
        <p:txBody>
          <a:bodyPr>
            <a:normAutofit/>
          </a:bodyPr>
          <a:lstStyle/>
          <a:p>
            <a:r>
              <a:rPr lang="en-AU" sz="2400" b="1" dirty="0">
                <a:solidFill>
                  <a:schemeClr val="accent3"/>
                </a:solidFill>
              </a:rPr>
              <a:t>To investigate the way that technology is changing the world of work.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2860739"/>
            <a:ext cx="5183188" cy="823912"/>
          </a:xfrm>
        </p:spPr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3921126"/>
            <a:ext cx="5183188" cy="2689986"/>
          </a:xfrm>
        </p:spPr>
        <p:txBody>
          <a:bodyPr/>
          <a:lstStyle/>
          <a:p>
            <a:r>
              <a:rPr lang="en-AU" dirty="0"/>
              <a:t>Explain how technology has changed one specific job industry. </a:t>
            </a:r>
          </a:p>
          <a:p>
            <a:r>
              <a:rPr lang="en-AU" dirty="0"/>
              <a:t>Describe what jobs in the future may look like and what inputs robots might have on this.</a:t>
            </a:r>
          </a:p>
        </p:txBody>
      </p:sp>
      <p:pic>
        <p:nvPicPr>
          <p:cNvPr id="3074" name="Picture 2" descr="Lesson objectives – what are we measuring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87" y="487136"/>
            <a:ext cx="4923314" cy="278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540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671" y="-997226"/>
            <a:ext cx="3932237" cy="2362200"/>
          </a:xfrm>
        </p:spPr>
        <p:txBody>
          <a:bodyPr/>
          <a:lstStyle/>
          <a:p>
            <a:r>
              <a:rPr lang="en-AU" dirty="0"/>
              <a:t>Brainstorm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9465" y="-1351722"/>
            <a:ext cx="6189492" cy="5181600"/>
          </a:xfrm>
        </p:spPr>
        <p:txBody>
          <a:bodyPr/>
          <a:lstStyle/>
          <a:p>
            <a:r>
              <a:rPr lang="en-AU" dirty="0"/>
              <a:t>What industries and job roles have changed in recent years due to technology advances?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2050" name="Picture 2" descr="5 Questions To Help Brainstorm A Better Customer Service Experience -  Salesforce Canada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322" y="2510959"/>
            <a:ext cx="6660476" cy="348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795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038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041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35AB47A4-BA8C-4250-88BD-D49C68C5F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045" name="Picture 1044">
            <a:extLst>
              <a:ext uri="{FF2B5EF4-FFF2-40B4-BE49-F238E27FC236}">
                <a16:creationId xmlns:a16="http://schemas.microsoft.com/office/drawing/2014/main" id="{66C8958D-EB99-414F-B735-863B67BB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3554"/>
            <a:ext cx="3687417" cy="19203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Write a Paragraph</a:t>
            </a:r>
          </a:p>
        </p:txBody>
      </p:sp>
      <p:pic>
        <p:nvPicPr>
          <p:cNvPr id="1047" name="Picture 1046">
            <a:extLst>
              <a:ext uri="{FF2B5EF4-FFF2-40B4-BE49-F238E27FC236}">
                <a16:creationId xmlns:a16="http://schemas.microsoft.com/office/drawing/2014/main" id="{39E5F3CB-7BDD-4E64-B274-CD900F08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821774"/>
            <a:ext cx="3687417" cy="314832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Write a paragraph about one industry/job role we have brainstormed.</a:t>
            </a:r>
            <a:br>
              <a:rPr lang="en-US" sz="1600">
                <a:solidFill>
                  <a:schemeClr val="bg1"/>
                </a:solidFill>
              </a:rPr>
            </a:br>
            <a:r>
              <a:rPr lang="en-US" sz="1600">
                <a:solidFill>
                  <a:schemeClr val="bg1"/>
                </a:solidFill>
              </a:rPr>
              <a:t>In your paragraph, explain:</a:t>
            </a:r>
            <a:br>
              <a:rPr lang="en-US" sz="1600">
                <a:solidFill>
                  <a:schemeClr val="bg1"/>
                </a:solidFill>
              </a:rPr>
            </a:br>
            <a:br>
              <a:rPr lang="en-US" sz="1600">
                <a:solidFill>
                  <a:schemeClr val="bg1"/>
                </a:solidFill>
              </a:rPr>
            </a:br>
            <a:r>
              <a:rPr lang="en-US" sz="1600">
                <a:solidFill>
                  <a:schemeClr val="bg1"/>
                </a:solidFill>
              </a:rPr>
              <a:t>- The job role</a:t>
            </a:r>
            <a:br>
              <a:rPr lang="en-US" sz="1600">
                <a:solidFill>
                  <a:schemeClr val="bg1"/>
                </a:solidFill>
              </a:rPr>
            </a:br>
            <a:r>
              <a:rPr lang="en-US" sz="1600">
                <a:solidFill>
                  <a:schemeClr val="bg1"/>
                </a:solidFill>
              </a:rPr>
              <a:t>- How was it performed then?</a:t>
            </a:r>
            <a:br>
              <a:rPr lang="en-US" sz="1600">
                <a:solidFill>
                  <a:schemeClr val="bg1"/>
                </a:solidFill>
              </a:rPr>
            </a:br>
            <a:r>
              <a:rPr lang="en-US" sz="1600">
                <a:solidFill>
                  <a:schemeClr val="bg1"/>
                </a:solidFill>
              </a:rPr>
              <a:t>- How is it performed now?</a:t>
            </a:r>
            <a:br>
              <a:rPr lang="en-US" sz="1600">
                <a:solidFill>
                  <a:schemeClr val="bg1"/>
                </a:solidFill>
              </a:rPr>
            </a:br>
            <a:r>
              <a:rPr lang="en-US" sz="1600">
                <a:solidFill>
                  <a:schemeClr val="bg1"/>
                </a:solidFill>
              </a:rPr>
              <a:t>- How does this affect people employed in this role/industry?</a:t>
            </a:r>
          </a:p>
        </p:txBody>
      </p:sp>
      <p:pic>
        <p:nvPicPr>
          <p:cNvPr id="1034" name="Picture 10" descr="How to use the TEEL essay formula. - Evergreen Tutoring Servic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28471" y="643467"/>
            <a:ext cx="557106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" y="158528"/>
            <a:ext cx="2167128" cy="115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455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833" y="127721"/>
            <a:ext cx="8610600" cy="1293028"/>
          </a:xfrm>
        </p:spPr>
        <p:txBody>
          <a:bodyPr/>
          <a:lstStyle/>
          <a:p>
            <a:r>
              <a:rPr lang="en-AU" dirty="0"/>
              <a:t>Future Jobs</a:t>
            </a:r>
          </a:p>
        </p:txBody>
      </p:sp>
      <p:sp>
        <p:nvSpPr>
          <p:cNvPr id="3" name="Rectangle 2"/>
          <p:cNvSpPr/>
          <p:nvPr/>
        </p:nvSpPr>
        <p:spPr>
          <a:xfrm>
            <a:off x="3078251" y="6033254"/>
            <a:ext cx="603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https://www.abc.net.au/btn/classroom/future-jobs/10525832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1328737"/>
            <a:ext cx="7381875" cy="4200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5854" y="127721"/>
            <a:ext cx="1883827" cy="12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3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019" y="118594"/>
            <a:ext cx="8610600" cy="1293028"/>
          </a:xfrm>
        </p:spPr>
        <p:txBody>
          <a:bodyPr/>
          <a:lstStyle/>
          <a:p>
            <a:r>
              <a:rPr lang="en-AU" dirty="0"/>
              <a:t>Robot Jobs</a:t>
            </a:r>
          </a:p>
        </p:txBody>
      </p:sp>
      <p:sp>
        <p:nvSpPr>
          <p:cNvPr id="3" name="Rectangle 2"/>
          <p:cNvSpPr/>
          <p:nvPr/>
        </p:nvSpPr>
        <p:spPr>
          <a:xfrm>
            <a:off x="3110663" y="6188702"/>
            <a:ext cx="59706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https://www.abc.net.au/btn/classroom/robot-jobs/10522582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5" y="1314450"/>
            <a:ext cx="7334250" cy="4229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0112" y="118594"/>
            <a:ext cx="1883473" cy="11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1913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152</TotalTime>
  <Words>205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Vapor Trail</vt:lpstr>
      <vt:lpstr>Technology and Artificial Intelligence </vt:lpstr>
      <vt:lpstr>Do Now</vt:lpstr>
      <vt:lpstr>PowerPoint Presentation</vt:lpstr>
      <vt:lpstr>Brainstorm</vt:lpstr>
      <vt:lpstr>Write a Paragraph</vt:lpstr>
      <vt:lpstr>Future Jobs</vt:lpstr>
      <vt:lpstr>Robot Jobs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and Artificial Intelligence</dc:title>
  <dc:creator>SHERIDAN Ellie [Narrogin Senior High School]</dc:creator>
  <cp:lastModifiedBy>DONAVON Rebecca [Narrogin Senior High School]</cp:lastModifiedBy>
  <cp:revision>6</cp:revision>
  <dcterms:created xsi:type="dcterms:W3CDTF">2022-06-20T10:46:37Z</dcterms:created>
  <dcterms:modified xsi:type="dcterms:W3CDTF">2022-06-21T07:01:09Z</dcterms:modified>
</cp:coreProperties>
</file>

<file path=docProps/thumbnail.jpeg>
</file>